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8288000" cy="10287000"/>
  <p:notesSz cx="6858000" cy="9144000"/>
  <p:embeddedFontLst>
    <p:embeddedFont>
      <p:font typeface="Bricolage Grotesque 36 Bold" panose="020B0604020202020204" charset="0"/>
      <p:regular r:id="rId10"/>
    </p:embeddedFont>
    <p:embeddedFont>
      <p:font typeface="Tropikal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8D3CA-6C19-4262-A4D1-D288C50F342B}" v="151" dt="2024-05-28T02:01:51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>
        <p:scale>
          <a:sx n="30" d="100"/>
          <a:sy n="30" d="100"/>
        </p:scale>
        <p:origin x="147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ssa vindel" userId="0f07d0c5c50be2fd" providerId="LiveId" clId="{49B8D3CA-6C19-4262-A4D1-D288C50F342B}"/>
    <pc:docChg chg="undo custSel addSld delSld modSld">
      <pc:chgData name="julissa vindel" userId="0f07d0c5c50be2fd" providerId="LiveId" clId="{49B8D3CA-6C19-4262-A4D1-D288C50F342B}" dt="2024-05-28T02:42:19.056" v="165" actId="20577"/>
      <pc:docMkLst>
        <pc:docMk/>
      </pc:docMkLst>
      <pc:sldChg chg="delSp modSp mod">
        <pc:chgData name="julissa vindel" userId="0f07d0c5c50be2fd" providerId="LiveId" clId="{49B8D3CA-6C19-4262-A4D1-D288C50F342B}" dt="2024-05-28T01:57:00.026" v="120" actId="14100"/>
        <pc:sldMkLst>
          <pc:docMk/>
          <pc:sldMk cId="0" sldId="258"/>
        </pc:sldMkLst>
        <pc:spChg chg="del">
          <ac:chgData name="julissa vindel" userId="0f07d0c5c50be2fd" providerId="LiveId" clId="{49B8D3CA-6C19-4262-A4D1-D288C50F342B}" dt="2024-05-28T01:56:54.669" v="119" actId="478"/>
          <ac:spMkLst>
            <pc:docMk/>
            <pc:sldMk cId="0" sldId="258"/>
            <ac:spMk id="3" creationId="{00000000-0000-0000-0000-000000000000}"/>
          </ac:spMkLst>
        </pc:spChg>
        <pc:spChg chg="mod">
          <ac:chgData name="julissa vindel" userId="0f07d0c5c50be2fd" providerId="LiveId" clId="{49B8D3CA-6C19-4262-A4D1-D288C50F342B}" dt="2024-05-28T01:57:00.026" v="120" actId="14100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julissa vindel" userId="0f07d0c5c50be2fd" providerId="LiveId" clId="{49B8D3CA-6C19-4262-A4D1-D288C50F342B}" dt="2024-05-28T02:42:19.056" v="165" actId="20577"/>
        <pc:sldMkLst>
          <pc:docMk/>
          <pc:sldMk cId="0" sldId="259"/>
        </pc:sldMkLst>
        <pc:spChg chg="mod">
          <ac:chgData name="julissa vindel" userId="0f07d0c5c50be2fd" providerId="LiveId" clId="{49B8D3CA-6C19-4262-A4D1-D288C50F342B}" dt="2024-05-28T02:01:51.901" v="152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julissa vindel" userId="0f07d0c5c50be2fd" providerId="LiveId" clId="{49B8D3CA-6C19-4262-A4D1-D288C50F342B}" dt="2024-05-28T02:01:47.273" v="150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julissa vindel" userId="0f07d0c5c50be2fd" providerId="LiveId" clId="{49B8D3CA-6C19-4262-A4D1-D288C50F342B}" dt="2024-05-28T02:42:19.056" v="165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julissa vindel" userId="0f07d0c5c50be2fd" providerId="LiveId" clId="{49B8D3CA-6C19-4262-A4D1-D288C50F342B}" dt="2024-05-28T02:01:09.884" v="148" actId="1076"/>
        <pc:sldMkLst>
          <pc:docMk/>
          <pc:sldMk cId="0" sldId="261"/>
        </pc:sldMkLst>
        <pc:spChg chg="mod">
          <ac:chgData name="julissa vindel" userId="0f07d0c5c50be2fd" providerId="LiveId" clId="{49B8D3CA-6C19-4262-A4D1-D288C50F342B}" dt="2024-05-28T02:01:09.884" v="148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julissa vindel" userId="0f07d0c5c50be2fd" providerId="LiveId" clId="{49B8D3CA-6C19-4262-A4D1-D288C50F342B}" dt="2024-05-28T02:01:07.115" v="147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julissa vindel" userId="0f07d0c5c50be2fd" providerId="LiveId" clId="{49B8D3CA-6C19-4262-A4D1-D288C50F342B}" dt="2024-05-28T02:00:59.874" v="146" actId="207"/>
          <ac:spMkLst>
            <pc:docMk/>
            <pc:sldMk cId="0" sldId="261"/>
            <ac:spMk id="5" creationId="{00000000-0000-0000-0000-000000000000}"/>
          </ac:spMkLst>
        </pc:spChg>
      </pc:sldChg>
      <pc:sldChg chg="addSp delSp modSp mod setBg">
        <pc:chgData name="julissa vindel" userId="0f07d0c5c50be2fd" providerId="LiveId" clId="{49B8D3CA-6C19-4262-A4D1-D288C50F342B}" dt="2024-05-28T01:55:49.750" v="111"/>
        <pc:sldMkLst>
          <pc:docMk/>
          <pc:sldMk cId="523227734" sldId="262"/>
        </pc:sldMkLst>
        <pc:spChg chg="add del mod">
          <ac:chgData name="julissa vindel" userId="0f07d0c5c50be2fd" providerId="LiveId" clId="{49B8D3CA-6C19-4262-A4D1-D288C50F342B}" dt="2024-05-28T01:49:30.653" v="22" actId="14100"/>
          <ac:spMkLst>
            <pc:docMk/>
            <pc:sldMk cId="523227734" sldId="262"/>
            <ac:spMk id="2" creationId="{165D3BDE-C9A6-E7D7-B732-BCA999F618CE}"/>
          </ac:spMkLst>
        </pc:spChg>
        <pc:spChg chg="add mod">
          <ac:chgData name="julissa vindel" userId="0f07d0c5c50be2fd" providerId="LiveId" clId="{49B8D3CA-6C19-4262-A4D1-D288C50F342B}" dt="2024-05-28T01:49:26.829" v="17" actId="14100"/>
          <ac:spMkLst>
            <pc:docMk/>
            <pc:sldMk cId="523227734" sldId="262"/>
            <ac:spMk id="4" creationId="{BC4C9D62-2077-44D6-6603-93BD414B67E6}"/>
          </ac:spMkLst>
        </pc:spChg>
        <pc:spChg chg="add del mod">
          <ac:chgData name="julissa vindel" userId="0f07d0c5c50be2fd" providerId="LiveId" clId="{49B8D3CA-6C19-4262-A4D1-D288C50F342B}" dt="2024-05-28T01:51:29.165" v="37" actId="478"/>
          <ac:spMkLst>
            <pc:docMk/>
            <pc:sldMk cId="523227734" sldId="262"/>
            <ac:spMk id="5" creationId="{B6FC2FB8-A9B8-7C95-7399-852D0FC7E680}"/>
          </ac:spMkLst>
        </pc:spChg>
        <pc:spChg chg="add mod">
          <ac:chgData name="julissa vindel" userId="0f07d0c5c50be2fd" providerId="LiveId" clId="{49B8D3CA-6C19-4262-A4D1-D288C50F342B}" dt="2024-05-28T01:52:36.507" v="48" actId="14100"/>
          <ac:spMkLst>
            <pc:docMk/>
            <pc:sldMk cId="523227734" sldId="262"/>
            <ac:spMk id="6" creationId="{7DA89694-3CA9-455F-366D-0135993F9B16}"/>
          </ac:spMkLst>
        </pc:spChg>
        <pc:spChg chg="add del">
          <ac:chgData name="julissa vindel" userId="0f07d0c5c50be2fd" providerId="LiveId" clId="{49B8D3CA-6C19-4262-A4D1-D288C50F342B}" dt="2024-05-28T01:49:32.744" v="23" actId="26606"/>
          <ac:spMkLst>
            <pc:docMk/>
            <pc:sldMk cId="523227734" sldId="262"/>
            <ac:spMk id="8" creationId="{22F15A2D-2324-487D-A02A-BF46C5C580EB}"/>
          </ac:spMkLst>
        </pc:spChg>
        <pc:spChg chg="add del">
          <ac:chgData name="julissa vindel" userId="0f07d0c5c50be2fd" providerId="LiveId" clId="{49B8D3CA-6C19-4262-A4D1-D288C50F342B}" dt="2024-05-28T01:49:32.744" v="23" actId="26606"/>
          <ac:spMkLst>
            <pc:docMk/>
            <pc:sldMk cId="523227734" sldId="262"/>
            <ac:spMk id="10" creationId="{17A7F34E-D418-47E2-9F86-2C45BBC31210}"/>
          </ac:spMkLst>
        </pc:spChg>
        <pc:spChg chg="add mod">
          <ac:chgData name="julissa vindel" userId="0f07d0c5c50be2fd" providerId="LiveId" clId="{49B8D3CA-6C19-4262-A4D1-D288C50F342B}" dt="2024-05-28T01:53:09.781" v="56" actId="1076"/>
          <ac:spMkLst>
            <pc:docMk/>
            <pc:sldMk cId="523227734" sldId="262"/>
            <ac:spMk id="11" creationId="{287AF143-FF8B-7FC8-3753-98CF9E783CCD}"/>
          </ac:spMkLst>
        </pc:spChg>
        <pc:spChg chg="add del">
          <ac:chgData name="julissa vindel" userId="0f07d0c5c50be2fd" providerId="LiveId" clId="{49B8D3CA-6C19-4262-A4D1-D288C50F342B}" dt="2024-05-28T01:49:32.744" v="23" actId="26606"/>
          <ac:spMkLst>
            <pc:docMk/>
            <pc:sldMk cId="523227734" sldId="262"/>
            <ac:spMk id="12" creationId="{2AEAFA59-923A-4F54-8B49-44C970BCC323}"/>
          </ac:spMkLst>
        </pc:spChg>
        <pc:spChg chg="add del mod">
          <ac:chgData name="julissa vindel" userId="0f07d0c5c50be2fd" providerId="LiveId" clId="{49B8D3CA-6C19-4262-A4D1-D288C50F342B}" dt="2024-05-28T01:54:14.669" v="66"/>
          <ac:spMkLst>
            <pc:docMk/>
            <pc:sldMk cId="523227734" sldId="262"/>
            <ac:spMk id="14" creationId="{E5D69208-5926-316C-D9E1-586888EDD421}"/>
          </ac:spMkLst>
        </pc:spChg>
        <pc:spChg chg="add del mod">
          <ac:chgData name="julissa vindel" userId="0f07d0c5c50be2fd" providerId="LiveId" clId="{49B8D3CA-6C19-4262-A4D1-D288C50F342B}" dt="2024-05-28T01:55:49.750" v="111"/>
          <ac:spMkLst>
            <pc:docMk/>
            <pc:sldMk cId="523227734" sldId="262"/>
            <ac:spMk id="15" creationId="{31BF6C36-8CC6-718F-0D17-5F06CA6A2074}"/>
          </ac:spMkLst>
        </pc:spChg>
        <pc:spChg chg="add mod">
          <ac:chgData name="julissa vindel" userId="0f07d0c5c50be2fd" providerId="LiveId" clId="{49B8D3CA-6C19-4262-A4D1-D288C50F342B}" dt="2024-05-28T01:55:47.927" v="109" actId="1076"/>
          <ac:spMkLst>
            <pc:docMk/>
            <pc:sldMk cId="523227734" sldId="262"/>
            <ac:spMk id="16" creationId="{948AE713-132E-30A6-0D56-3A46B47860B0}"/>
          </ac:spMkLst>
        </pc:spChg>
        <pc:picChg chg="add del mod">
          <ac:chgData name="julissa vindel" userId="0f07d0c5c50be2fd" providerId="LiveId" clId="{49B8D3CA-6C19-4262-A4D1-D288C50F342B}" dt="2024-05-28T01:51:57.170" v="41" actId="478"/>
          <ac:picMkLst>
            <pc:docMk/>
            <pc:sldMk cId="523227734" sldId="262"/>
            <ac:picMk id="3" creationId="{C1F7BB2F-6BB2-77B4-AA2D-D0CF906402DC}"/>
          </ac:picMkLst>
        </pc:picChg>
        <pc:picChg chg="add del mod">
          <ac:chgData name="julissa vindel" userId="0f07d0c5c50be2fd" providerId="LiveId" clId="{49B8D3CA-6C19-4262-A4D1-D288C50F342B}" dt="2024-05-28T01:52:22.119" v="47" actId="478"/>
          <ac:picMkLst>
            <pc:docMk/>
            <pc:sldMk cId="523227734" sldId="262"/>
            <ac:picMk id="7" creationId="{8C0D790C-9CE4-6356-C045-21E38405D694}"/>
          </ac:picMkLst>
        </pc:picChg>
        <pc:picChg chg="add del mod">
          <ac:chgData name="julissa vindel" userId="0f07d0c5c50be2fd" providerId="LiveId" clId="{49B8D3CA-6C19-4262-A4D1-D288C50F342B}" dt="2024-05-28T01:53:41.081" v="59" actId="478"/>
          <ac:picMkLst>
            <pc:docMk/>
            <pc:sldMk cId="523227734" sldId="262"/>
            <ac:picMk id="9" creationId="{DCC08DBC-6158-2CB7-CE84-742500A933C9}"/>
          </ac:picMkLst>
        </pc:picChg>
        <pc:picChg chg="add mod">
          <ac:chgData name="julissa vindel" userId="0f07d0c5c50be2fd" providerId="LiveId" clId="{49B8D3CA-6C19-4262-A4D1-D288C50F342B}" dt="2024-05-28T01:53:52.264" v="63" actId="14100"/>
          <ac:picMkLst>
            <pc:docMk/>
            <pc:sldMk cId="523227734" sldId="262"/>
            <ac:picMk id="13" creationId="{BBE37FD7-2D3F-EF41-7BBF-C80F593D56C4}"/>
          </ac:picMkLst>
        </pc:picChg>
      </pc:sldChg>
      <pc:sldChg chg="new del">
        <pc:chgData name="julissa vindel" userId="0f07d0c5c50be2fd" providerId="LiveId" clId="{49B8D3CA-6C19-4262-A4D1-D288C50F342B}" dt="2024-05-28T01:56:06.202" v="113" actId="47"/>
        <pc:sldMkLst>
          <pc:docMk/>
          <pc:sldMk cId="1461075142" sldId="263"/>
        </pc:sldMkLst>
      </pc:sldChg>
      <pc:sldChg chg="addSp modSp new mod">
        <pc:chgData name="julissa vindel" userId="0f07d0c5c50be2fd" providerId="LiveId" clId="{49B8D3CA-6C19-4262-A4D1-D288C50F342B}" dt="2024-05-28T01:56:44.493" v="118" actId="1076"/>
        <pc:sldMkLst>
          <pc:docMk/>
          <pc:sldMk cId="2974044986" sldId="263"/>
        </pc:sldMkLst>
        <pc:spChg chg="add mod">
          <ac:chgData name="julissa vindel" userId="0f07d0c5c50be2fd" providerId="LiveId" clId="{49B8D3CA-6C19-4262-A4D1-D288C50F342B}" dt="2024-05-28T01:56:18.994" v="115"/>
          <ac:spMkLst>
            <pc:docMk/>
            <pc:sldMk cId="2974044986" sldId="263"/>
            <ac:spMk id="2" creationId="{1178B918-62FA-0307-DF82-1DF019737AC5}"/>
          </ac:spMkLst>
        </pc:spChg>
        <pc:spChg chg="add mod">
          <ac:chgData name="julissa vindel" userId="0f07d0c5c50be2fd" providerId="LiveId" clId="{49B8D3CA-6C19-4262-A4D1-D288C50F342B}" dt="2024-05-28T01:56:44.493" v="118" actId="1076"/>
          <ac:spMkLst>
            <pc:docMk/>
            <pc:sldMk cId="2974044986" sldId="263"/>
            <ac:spMk id="3" creationId="{FEC4D808-E285-6D31-31AB-0E0B4BFF1549}"/>
          </ac:spMkLst>
        </pc:spChg>
      </pc:sldChg>
    </pc:docChg>
  </pc:docChgLst>
  <pc:docChgLst>
    <pc:chgData name="julissa vindel" userId="0f07d0c5c50be2fd" providerId="LiveId" clId="{AA4001BB-D461-6B46-AA01-20E2DEE0F5CC}"/>
    <pc:docChg chg="custSel modSld">
      <pc:chgData name="julissa vindel" userId="0f07d0c5c50be2fd" providerId="LiveId" clId="{AA4001BB-D461-6B46-AA01-20E2DEE0F5CC}" dt="2024-05-27T17:51:53.601" v="33" actId="1076"/>
      <pc:docMkLst>
        <pc:docMk/>
      </pc:docMkLst>
      <pc:sldChg chg="modSp">
        <pc:chgData name="julissa vindel" userId="0f07d0c5c50be2fd" providerId="LiveId" clId="{AA4001BB-D461-6B46-AA01-20E2DEE0F5CC}" dt="2024-05-27T17:36:15.806" v="26" actId="20577"/>
        <pc:sldMkLst>
          <pc:docMk/>
          <pc:sldMk cId="0" sldId="258"/>
        </pc:sldMkLst>
        <pc:spChg chg="mod">
          <ac:chgData name="julissa vindel" userId="0f07d0c5c50be2fd" providerId="LiveId" clId="{AA4001BB-D461-6B46-AA01-20E2DEE0F5CC}" dt="2024-05-27T17:36:15.806" v="26" actId="20577"/>
          <ac:spMkLst>
            <pc:docMk/>
            <pc:sldMk cId="0" sldId="258"/>
            <ac:spMk id="8" creationId="{00000000-0000-0000-0000-000000000000}"/>
          </ac:spMkLst>
        </pc:spChg>
      </pc:sldChg>
      <pc:sldChg chg="addSp delSp modSp">
        <pc:chgData name="julissa vindel" userId="0f07d0c5c50be2fd" providerId="LiveId" clId="{AA4001BB-D461-6B46-AA01-20E2DEE0F5CC}" dt="2024-05-27T17:51:53.601" v="33" actId="1076"/>
        <pc:sldMkLst>
          <pc:docMk/>
          <pc:sldMk cId="523227734" sldId="262"/>
        </pc:sldMkLst>
        <pc:picChg chg="del mod">
          <ac:chgData name="julissa vindel" userId="0f07d0c5c50be2fd" providerId="LiveId" clId="{AA4001BB-D461-6B46-AA01-20E2DEE0F5CC}" dt="2024-05-27T17:22:27.287" v="5" actId="478"/>
          <ac:picMkLst>
            <pc:docMk/>
            <pc:sldMk cId="523227734" sldId="262"/>
            <ac:picMk id="2" creationId="{C0F9077B-0A60-1A2F-A44B-DF4A81423F89}"/>
          </ac:picMkLst>
        </pc:picChg>
        <pc:picChg chg="add mod">
          <ac:chgData name="julissa vindel" userId="0f07d0c5c50be2fd" providerId="LiveId" clId="{AA4001BB-D461-6B46-AA01-20E2DEE0F5CC}" dt="2024-05-27T17:51:53.601" v="33" actId="1076"/>
          <ac:picMkLst>
            <pc:docMk/>
            <pc:sldMk cId="523227734" sldId="262"/>
            <ac:picMk id="3" creationId="{C1F7BB2F-6BB2-77B4-AA2D-D0CF906402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0566713" y="0"/>
            <a:ext cx="7721287" cy="10287000"/>
          </a:xfrm>
          <a:custGeom>
            <a:avLst/>
            <a:gdLst/>
            <a:ahLst/>
            <a:cxnLst/>
            <a:rect l="l" t="t" r="r" b="b"/>
            <a:pathLst>
              <a:path w="7721287" h="10287000">
                <a:moveTo>
                  <a:pt x="0" y="0"/>
                </a:moveTo>
                <a:lnTo>
                  <a:pt x="7721287" y="0"/>
                </a:lnTo>
                <a:lnTo>
                  <a:pt x="7721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-1543" t="-12772" r="-149508" b="-12772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-1474098" y="1704975"/>
            <a:ext cx="12785780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  <a:spcBef>
                <a:spcPct val="0"/>
              </a:spcBef>
            </a:pPr>
            <a:r>
              <a:rPr lang="en-US" sz="10441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60101" y="8691513"/>
            <a:ext cx="118717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Scarleth Julissa Vindel sequeira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121239"/>
            <a:ext cx="6637834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78B918-62FA-0307-DF82-1DF019737A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C4D808-E285-6D31-31AB-0E0B4BFF1549}"/>
              </a:ext>
            </a:extLst>
          </p:cNvPr>
          <p:cNvSpPr/>
          <p:nvPr/>
        </p:nvSpPr>
        <p:spPr>
          <a:xfrm>
            <a:off x="10363200" y="2857500"/>
            <a:ext cx="7018976" cy="6627974"/>
          </a:xfrm>
          <a:custGeom>
            <a:avLst/>
            <a:gdLst/>
            <a:ahLst/>
            <a:cxnLst/>
            <a:rect l="l" t="t" r="r" b="b"/>
            <a:pathLst>
              <a:path w="7018976" h="6627974">
                <a:moveTo>
                  <a:pt x="0" y="0"/>
                </a:moveTo>
                <a:lnTo>
                  <a:pt x="7018976" y="0"/>
                </a:lnTo>
                <a:lnTo>
                  <a:pt x="7018976" y="6627974"/>
                </a:lnTo>
                <a:lnTo>
                  <a:pt x="0" y="6627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29740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3208414" y="3920643"/>
            <a:ext cx="4360968" cy="5019820"/>
          </a:xfrm>
          <a:custGeom>
            <a:avLst/>
            <a:gdLst/>
            <a:ahLst/>
            <a:cxnLst/>
            <a:rect l="l" t="t" r="r" b="b"/>
            <a:pathLst>
              <a:path w="4360968" h="5019820">
                <a:moveTo>
                  <a:pt x="0" y="0"/>
                </a:moveTo>
                <a:lnTo>
                  <a:pt x="4360968" y="0"/>
                </a:lnTo>
                <a:lnTo>
                  <a:pt x="4360968" y="5019820"/>
                </a:lnTo>
                <a:lnTo>
                  <a:pt x="0" y="501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1701225" y="0"/>
            <a:ext cx="6586775" cy="11423496"/>
          </a:xfrm>
          <a:custGeom>
            <a:avLst/>
            <a:gdLst/>
            <a:ahLst/>
            <a:cxnLst/>
            <a:rect l="l" t="t" r="r" b="b"/>
            <a:pathLst>
              <a:path w="6586775" h="11423496">
                <a:moveTo>
                  <a:pt x="0" y="0"/>
                </a:moveTo>
                <a:lnTo>
                  <a:pt x="6586775" y="0"/>
                </a:lnTo>
                <a:lnTo>
                  <a:pt x="6586775" y="11423496"/>
                </a:lnTo>
                <a:lnTo>
                  <a:pt x="0" y="114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774" r="-777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616256" y="187620"/>
            <a:ext cx="8920073" cy="212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5716" dirty="0">
                <a:solidFill>
                  <a:srgbClr val="000000"/>
                </a:solidFill>
                <a:latin typeface="Tropikal"/>
              </a:rPr>
              <a:t>Que es la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658" y="2942164"/>
            <a:ext cx="12688081" cy="382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3540">
                <a:solidFill>
                  <a:srgbClr val="000000"/>
                </a:solidFill>
                <a:latin typeface="Tropikal"/>
              </a:rPr>
              <a:t>  La utilidad neta es el beneficio final que una empresa obtiene al restar todos sus gastos, impuestos y costos operativos de sus ingresos totales. En otras palabras, representa el resultado económico real una vez que se han tenido en cuenta todas las obligaciones y desembolsos necesarios para mantener y operar el negocio.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4720" y="7392035"/>
            <a:ext cx="7224369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  Facilita la toma de decisiones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Evalúa  el rendimiento financiero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Facilita la comparación y análisis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420462" y="0"/>
            <a:ext cx="18708461" cy="10085234"/>
          </a:xfrm>
          <a:custGeom>
            <a:avLst/>
            <a:gdLst/>
            <a:ahLst/>
            <a:cxnLst/>
            <a:rect l="l" t="t" r="r" b="b"/>
            <a:pathLst>
              <a:path w="19757393" h="10085234">
                <a:moveTo>
                  <a:pt x="0" y="0"/>
                </a:moveTo>
                <a:lnTo>
                  <a:pt x="19757394" y="0"/>
                </a:lnTo>
                <a:lnTo>
                  <a:pt x="19757394" y="10085234"/>
                </a:lnTo>
                <a:lnTo>
                  <a:pt x="0" y="1008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4097" b="-609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246787" y="708138"/>
            <a:ext cx="10764939" cy="102592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6288" y="2219836"/>
            <a:ext cx="9238338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526031"/>
            <a:ext cx="12615592" cy="564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separaciones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aplicadas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reservas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transferido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acumuladas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</a:t>
            </a:r>
            <a:r>
              <a:rPr lang="es-US" sz="5199">
                <a:solidFill>
                  <a:srgbClr val="000000"/>
                </a:solidFill>
                <a:latin typeface="Tropikal"/>
              </a:rPr>
              <a:t>ldarla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4223151" y="6835346"/>
            <a:ext cx="3406851" cy="2936086"/>
          </a:xfrm>
          <a:custGeom>
            <a:avLst/>
            <a:gdLst/>
            <a:ahLst/>
            <a:cxnLst/>
            <a:rect l="l" t="t" r="r" b="b"/>
            <a:pathLst>
              <a:path w="3406851" h="2936086">
                <a:moveTo>
                  <a:pt x="0" y="0"/>
                </a:moveTo>
                <a:lnTo>
                  <a:pt x="3406850" y="0"/>
                </a:lnTo>
                <a:lnTo>
                  <a:pt x="3406850" y="2936086"/>
                </a:lnTo>
                <a:lnTo>
                  <a:pt x="0" y="293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243667" y="-536915"/>
            <a:ext cx="18531667" cy="10823915"/>
          </a:xfrm>
          <a:custGeom>
            <a:avLst/>
            <a:gdLst/>
            <a:ahLst/>
            <a:cxnLst/>
            <a:rect l="l" t="t" r="r" b="b"/>
            <a:pathLst>
              <a:path w="18531667" h="10823915">
                <a:moveTo>
                  <a:pt x="0" y="0"/>
                </a:moveTo>
                <a:lnTo>
                  <a:pt x="18531667" y="0"/>
                </a:lnTo>
                <a:lnTo>
                  <a:pt x="18531667" y="10823915"/>
                </a:lnTo>
                <a:lnTo>
                  <a:pt x="0" y="1082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t="-7034" b="-703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1601538" y="666750"/>
            <a:ext cx="10118747" cy="13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6218" y="2473562"/>
            <a:ext cx="8986781" cy="87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1539" y="3817856"/>
            <a:ext cx="11764357" cy="221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representa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.(En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es la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corresponde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 la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inmediato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anterior,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cual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obtuvo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traspaso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ganancias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665" y="6033445"/>
            <a:ext cx="7542461" cy="83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1413" y="7168792"/>
            <a:ext cx="9632955" cy="15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2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, con cargo a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ganancias.Su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se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presenta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>
                <a:solidFill>
                  <a:srgbClr val="000000"/>
                </a:solidFill>
                <a:latin typeface="Tropikal"/>
              </a:rPr>
              <a:t>balance  general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grupo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capital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contable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221190" y="1299398"/>
            <a:ext cx="5605168" cy="7291276"/>
          </a:xfrm>
          <a:custGeom>
            <a:avLst/>
            <a:gdLst/>
            <a:ahLst/>
            <a:cxnLst/>
            <a:rect l="l" t="t" r="r" b="b"/>
            <a:pathLst>
              <a:path w="5605168" h="7291276">
                <a:moveTo>
                  <a:pt x="0" y="0"/>
                </a:moveTo>
                <a:lnTo>
                  <a:pt x="5605168" y="0"/>
                </a:lnTo>
                <a:lnTo>
                  <a:pt x="5605168" y="7291276"/>
                </a:lnTo>
                <a:lnTo>
                  <a:pt x="0" y="729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733123" y="742950"/>
            <a:ext cx="3052564" cy="12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sp>
        <p:nvSpPr>
          <p:cNvPr id="5" name="Freeform 5"/>
          <p:cNvSpPr/>
          <p:nvPr/>
        </p:nvSpPr>
        <p:spPr>
          <a:xfrm>
            <a:off x="-2125976" y="-823633"/>
            <a:ext cx="20413976" cy="13600812"/>
          </a:xfrm>
          <a:custGeom>
            <a:avLst/>
            <a:gdLst/>
            <a:ahLst/>
            <a:cxnLst/>
            <a:rect l="l" t="t" r="r" b="b"/>
            <a:pathLst>
              <a:path w="20413976" h="13600812">
                <a:moveTo>
                  <a:pt x="0" y="0"/>
                </a:moveTo>
                <a:lnTo>
                  <a:pt x="20413976" y="0"/>
                </a:lnTo>
                <a:lnTo>
                  <a:pt x="20413976" y="13600811"/>
                </a:lnTo>
                <a:lnTo>
                  <a:pt x="0" y="1360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1642" y="2856269"/>
            <a:ext cx="10059271" cy="44098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 dirty="0">
                <a:solidFill>
                  <a:srgbClr val="000000"/>
                </a:solidFill>
                <a:latin typeface="Tropikal"/>
              </a:rPr>
              <a:t>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ganancia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queda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después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restar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todos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. Por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ejemplo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si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una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empresa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$200,000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son de $150,000,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sería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$50,000.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7DA89694-3CA9-455F-366D-0135993F9B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287AF143-FF8B-7FC8-3753-98CF9E783CCD}"/>
              </a:ext>
            </a:extLst>
          </p:cNvPr>
          <p:cNvSpPr/>
          <p:nvPr/>
        </p:nvSpPr>
        <p:spPr>
          <a:xfrm>
            <a:off x="10705780" y="-5443"/>
            <a:ext cx="918242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BE37FD7-2D3F-EF41-7BBF-C80F593D5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"/>
            <a:ext cx="9182420" cy="965562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8AE713-132E-30A6-0D56-3A46B47860B0}"/>
              </a:ext>
            </a:extLst>
          </p:cNvPr>
          <p:cNvSpPr txBox="1"/>
          <p:nvPr/>
        </p:nvSpPr>
        <p:spPr>
          <a:xfrm>
            <a:off x="467832" y="3428160"/>
            <a:ext cx="4065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latin typeface="Tropikal" panose="020B0604020202020204" charset="0"/>
              </a:rPr>
              <a:t>Utilidad neta del ejercicio</a:t>
            </a:r>
            <a:endParaRPr lang="af-ZA" sz="5400" dirty="0">
              <a:latin typeface="Tropika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2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301665" y="1395462"/>
            <a:ext cx="6165522" cy="7496076"/>
          </a:xfrm>
          <a:custGeom>
            <a:avLst/>
            <a:gdLst/>
            <a:ahLst/>
            <a:cxnLst/>
            <a:rect l="l" t="t" r="r" b="b"/>
            <a:pathLst>
              <a:path w="6165522" h="7496076">
                <a:moveTo>
                  <a:pt x="0" y="0"/>
                </a:moveTo>
                <a:lnTo>
                  <a:pt x="6165522" y="0"/>
                </a:lnTo>
                <a:lnTo>
                  <a:pt x="6165522" y="7496076"/>
                </a:lnTo>
                <a:lnTo>
                  <a:pt x="0" y="749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24809" y="0"/>
            <a:ext cx="1242060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710609" y="6057900"/>
            <a:ext cx="11734800" cy="394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62"/>
              </a:lnSpc>
            </a:pPr>
            <a:r>
              <a:rPr lang="en-US" sz="12700" spc="-338" dirty="0">
                <a:latin typeface="Bricolage Grotesque 36 Bold"/>
              </a:rPr>
              <a:t>¡</a:t>
            </a:r>
            <a:r>
              <a:rPr lang="en-US" sz="12700" spc="-338" dirty="0" err="1">
                <a:latin typeface="Bricolage Grotesque 36 Bold"/>
              </a:rPr>
              <a:t>Muchas</a:t>
            </a:r>
            <a:r>
              <a:rPr lang="en-US" sz="12700" spc="-338" dirty="0">
                <a:latin typeface="Bricolage Grotesque 36 Bold"/>
              </a:rPr>
              <a:t>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296</Words>
  <Application>Microsoft Office PowerPoint</Application>
  <PresentationFormat>Personalizado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Bricolage Grotesque 36 Bold</vt:lpstr>
      <vt:lpstr>Tropikal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financiera</dc:title>
  <cp:lastModifiedBy>julissa vindel</cp:lastModifiedBy>
  <cp:revision>6</cp:revision>
  <dcterms:created xsi:type="dcterms:W3CDTF">2006-08-16T00:00:00Z</dcterms:created>
  <dcterms:modified xsi:type="dcterms:W3CDTF">2024-05-28T02:42:21Z</dcterms:modified>
  <dc:identifier>DAGFsOIw8Qg</dc:identifier>
</cp:coreProperties>
</file>